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63" r:id="rId2"/>
    <p:sldId id="266" r:id="rId3"/>
    <p:sldId id="268" r:id="rId4"/>
    <p:sldId id="270" r:id="rId5"/>
    <p:sldId id="271" r:id="rId6"/>
    <p:sldId id="273" r:id="rId7"/>
    <p:sldId id="275" r:id="rId8"/>
    <p:sldId id="274" r:id="rId9"/>
    <p:sldId id="277" r:id="rId10"/>
    <p:sldId id="276" r:id="rId11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29"/>
  </p:normalViewPr>
  <p:slideViewPr>
    <p:cSldViewPr snapToGrid="0" snapToObjects="1">
      <p:cViewPr varScale="1">
        <p:scale>
          <a:sx n="80" d="100"/>
          <a:sy n="80" d="100"/>
        </p:scale>
        <p:origin x="-7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DB4BC-46B1-463B-AB16-349DA2019CFC}" type="datetimeFigureOut">
              <a:rPr lang="en-AU" smtClean="0"/>
              <a:pPr/>
              <a:t>1/04/2020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87E45-2388-4381-A141-B049E3265FB3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32592-5836-FB41-A59E-01D77FB23FF6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928DA-873B-7043-B2BE-E0EA586B77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6430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928DA-873B-7043-B2BE-E0EA586B776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480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928DA-873B-7043-B2BE-E0EA586B776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4809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928DA-873B-7043-B2BE-E0EA586B776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4809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928DA-873B-7043-B2BE-E0EA586B776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4809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928DA-873B-7043-B2BE-E0EA586B776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4809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928DA-873B-7043-B2BE-E0EA586B776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4809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928DA-873B-7043-B2BE-E0EA586B776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4809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928DA-873B-7043-B2BE-E0EA586B776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4809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928DA-873B-7043-B2BE-E0EA586B776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4809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="" xmlns:a16="http://schemas.microsoft.com/office/drawing/2014/main" id="{9CB614D8-8992-5843-BFBE-D83B7F5615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0674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822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335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487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5075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9377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446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279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233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459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029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839D1-C119-894E-B099-E524352ACE9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5D6B1-86B4-C94A-8E0A-1FC6F4EC3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4924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8358AA3-696D-E646-BCC9-7563C436E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3AD9415-8ED5-7C4D-B3D5-1067798EC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983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89C7BE-3117-E04B-9868-C4D186BDB209}"/>
              </a:ext>
            </a:extLst>
          </p:cNvPr>
          <p:cNvSpPr/>
          <p:nvPr/>
        </p:nvSpPr>
        <p:spPr>
          <a:xfrm>
            <a:off x="-2" y="1122363"/>
            <a:ext cx="9144001" cy="514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005" y="1793173"/>
            <a:ext cx="8716489" cy="4880759"/>
          </a:xfrm>
        </p:spPr>
        <p:txBody>
          <a:bodyPr>
            <a:normAutofit fontScale="90000"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	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	We have friends to share the journey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	We have a God who cares for us and 	longs for us to talk to him in prayer</a:t>
            </a:r>
            <a:br>
              <a:rPr lang="en-US" sz="4000" dirty="0" smtClean="0"/>
            </a:br>
            <a:r>
              <a:rPr lang="en-US" sz="4000" dirty="0" smtClean="0"/>
              <a:t>	</a:t>
            </a:r>
            <a:br>
              <a:rPr lang="en-US" sz="4000" dirty="0" smtClean="0"/>
            </a:br>
            <a:r>
              <a:rPr lang="en-US" sz="4000" dirty="0" smtClean="0"/>
              <a:t>	We have a Holy Spirit who speaks to us 	as we read God’s Word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pic>
        <p:nvPicPr>
          <p:cNvPr id="1026" name="Picture 2" descr="C:\Users\Peter &amp; Kay\AppData\Local\Microsoft\Windows\INetCache\IE\6NTLQB8N\check-mark-1292787_960_72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543" y="1793173"/>
            <a:ext cx="477545" cy="469076"/>
          </a:xfrm>
          <a:prstGeom prst="rect">
            <a:avLst/>
          </a:prstGeom>
          <a:noFill/>
        </p:spPr>
      </p:pic>
      <p:pic>
        <p:nvPicPr>
          <p:cNvPr id="7" name="Picture 2" descr="C:\Users\Peter &amp; Kay\AppData\Local\Microsoft\Windows\INetCache\IE\6NTLQB8N\check-mark-1292787_960_72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543" y="2854036"/>
            <a:ext cx="477545" cy="469076"/>
          </a:xfrm>
          <a:prstGeom prst="rect">
            <a:avLst/>
          </a:prstGeom>
          <a:noFill/>
        </p:spPr>
      </p:pic>
      <p:pic>
        <p:nvPicPr>
          <p:cNvPr id="8" name="Picture 2" descr="C:\Users\Peter &amp; Kay\AppData\Local\Microsoft\Windows\INetCache\IE\6NTLQB8N\check-mark-1292787_960_72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543" y="4160321"/>
            <a:ext cx="477545" cy="469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476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89C7BE-3117-E04B-9868-C4D186BDB209}"/>
              </a:ext>
            </a:extLst>
          </p:cNvPr>
          <p:cNvSpPr/>
          <p:nvPr/>
        </p:nvSpPr>
        <p:spPr>
          <a:xfrm>
            <a:off x="-2" y="1122363"/>
            <a:ext cx="9144001" cy="514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7050" y="961902"/>
            <a:ext cx="3816949" cy="524447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AU" sz="3600" b="1" dirty="0" smtClean="0"/>
              <a:t>“Hosanna</a:t>
            </a:r>
            <a:r>
              <a:rPr lang="en-AU" sz="3600" b="1" i="1" baseline="30000" dirty="0" smtClean="0"/>
              <a:t> </a:t>
            </a:r>
            <a:r>
              <a:rPr lang="en-AU" sz="3600" b="1" i="1" dirty="0" smtClean="0"/>
              <a:t>to the Son of David!” </a:t>
            </a:r>
            <a:r>
              <a:rPr lang="en-AU" sz="3600" b="1" dirty="0" smtClean="0"/>
              <a:t/>
            </a:r>
            <a:br>
              <a:rPr lang="en-AU" sz="3600" b="1" dirty="0" smtClean="0"/>
            </a:br>
            <a:r>
              <a:rPr lang="en-AU" sz="3600" b="1" dirty="0" smtClean="0"/>
              <a:t>“Blessed is he who comes in the name of the Lord!”</a:t>
            </a:r>
            <a:r>
              <a:rPr lang="en-AU" sz="3600" b="1" i="1" dirty="0" smtClean="0"/>
              <a:t/>
            </a:r>
            <a:br>
              <a:rPr lang="en-AU" sz="3600" b="1" i="1" dirty="0" smtClean="0"/>
            </a:br>
            <a:r>
              <a:rPr lang="en-AU" sz="3600" b="1" dirty="0" smtClean="0"/>
              <a:t>“Hosanna</a:t>
            </a:r>
            <a:r>
              <a:rPr lang="en-AU" sz="3600" b="1" i="1" baseline="30000" dirty="0" smtClean="0"/>
              <a:t> </a:t>
            </a:r>
            <a:r>
              <a:rPr lang="en-AU" sz="3600" b="1" i="1" dirty="0" smtClean="0"/>
              <a:t>in the highest!” </a:t>
            </a:r>
            <a:r>
              <a:rPr lang="en-AU" sz="2000" i="1" dirty="0" smtClean="0"/>
              <a:t/>
            </a:r>
            <a:br>
              <a:rPr lang="en-AU" sz="2000" i="1" dirty="0" smtClean="0"/>
            </a:br>
            <a:r>
              <a:rPr lang="en-AU" sz="3600" i="1" dirty="0" smtClean="0"/>
              <a:t/>
            </a:r>
            <a:br>
              <a:rPr lang="en-AU" sz="3600" i="1" dirty="0" smtClean="0"/>
            </a:br>
            <a:r>
              <a:rPr lang="en-AU" sz="3100" i="1" dirty="0" smtClean="0"/>
              <a:t>Matthew 21:9</a:t>
            </a:r>
            <a:r>
              <a:rPr lang="en-AU" sz="3600" i="1" dirty="0" smtClean="0"/>
              <a:t/>
            </a:r>
            <a:br>
              <a:rPr lang="en-AU" sz="3600" i="1" dirty="0" smtClean="0"/>
            </a:br>
            <a:endParaRPr lang="en-US" sz="3600" dirty="0"/>
          </a:p>
        </p:txBody>
      </p:sp>
      <p:pic>
        <p:nvPicPr>
          <p:cNvPr id="5" name="Picture 4" descr="donkey_2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1" y="1315852"/>
            <a:ext cx="5216559" cy="48905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76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89C7BE-3117-E04B-9868-C4D186BDB209}"/>
              </a:ext>
            </a:extLst>
          </p:cNvPr>
          <p:cNvSpPr/>
          <p:nvPr/>
        </p:nvSpPr>
        <p:spPr>
          <a:xfrm>
            <a:off x="-2" y="1122363"/>
            <a:ext cx="9144001" cy="514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ttps://mcusercontent.com/643901ede2b39405d0a3f6a5d/images/1960ec0b-a9b3-44f2-8f73-c9229c75d2de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625" y="1226500"/>
            <a:ext cx="6286500" cy="498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476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89C7BE-3117-E04B-9868-C4D186BDB209}"/>
              </a:ext>
            </a:extLst>
          </p:cNvPr>
          <p:cNvSpPr/>
          <p:nvPr/>
        </p:nvSpPr>
        <p:spPr>
          <a:xfrm>
            <a:off x="-2" y="1122363"/>
            <a:ext cx="9144001" cy="514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919" y="1733798"/>
            <a:ext cx="7772400" cy="3230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Matthew 26:36-46</a:t>
            </a:r>
            <a:br>
              <a:rPr lang="en-US" dirty="0" smtClean="0"/>
            </a:br>
            <a:r>
              <a:rPr lang="en-US" dirty="0" smtClean="0"/>
              <a:t>Mark 14:32-42</a:t>
            </a:r>
            <a:br>
              <a:rPr lang="en-US" dirty="0" smtClean="0"/>
            </a:br>
            <a:r>
              <a:rPr lang="en-US" dirty="0" smtClean="0"/>
              <a:t>Luke 22:39-46</a:t>
            </a:r>
            <a:br>
              <a:rPr lang="en-US" dirty="0" smtClean="0"/>
            </a:br>
            <a:r>
              <a:rPr lang="en-US" dirty="0" smtClean="0"/>
              <a:t>John 18:1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76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89C7BE-3117-E04B-9868-C4D186BDB209}"/>
              </a:ext>
            </a:extLst>
          </p:cNvPr>
          <p:cNvSpPr/>
          <p:nvPr/>
        </p:nvSpPr>
        <p:spPr>
          <a:xfrm>
            <a:off x="-2" y="1276742"/>
            <a:ext cx="9144001" cy="514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7514" y="1476461"/>
            <a:ext cx="5094515" cy="839702"/>
          </a:xfrm>
        </p:spPr>
        <p:txBody>
          <a:bodyPr>
            <a:normAutofit/>
          </a:bodyPr>
          <a:lstStyle/>
          <a:p>
            <a:pPr algn="l"/>
            <a:r>
              <a:rPr lang="en-AU" sz="4000" dirty="0" smtClean="0"/>
              <a:t>Garden of Gethsemane</a:t>
            </a:r>
            <a:endParaRPr lang="en-AU" sz="4000" dirty="0"/>
          </a:p>
        </p:txBody>
      </p:sp>
      <p:pic>
        <p:nvPicPr>
          <p:cNvPr id="7" name="Picture 6" descr="garden-of-gethsema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36" y="2316163"/>
            <a:ext cx="5150793" cy="3865778"/>
          </a:xfrm>
          <a:prstGeom prst="rect">
            <a:avLst/>
          </a:prstGeom>
        </p:spPr>
      </p:pic>
      <p:pic>
        <p:nvPicPr>
          <p:cNvPr id="8" name="Picture 7" descr="olive 7.jpg"/>
          <p:cNvPicPr>
            <a:picLocks noChangeAspect="1"/>
          </p:cNvPicPr>
          <p:nvPr/>
        </p:nvPicPr>
        <p:blipFill>
          <a:blip r:embed="rId4"/>
          <a:srcRect l="24442" r="7610"/>
          <a:stretch>
            <a:fillRect/>
          </a:stretch>
        </p:blipFill>
        <p:spPr>
          <a:xfrm>
            <a:off x="5830784" y="1476461"/>
            <a:ext cx="2973970" cy="328553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9476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89C7BE-3117-E04B-9868-C4D186BDB209}"/>
              </a:ext>
            </a:extLst>
          </p:cNvPr>
          <p:cNvSpPr/>
          <p:nvPr/>
        </p:nvSpPr>
        <p:spPr>
          <a:xfrm>
            <a:off x="-2" y="1122363"/>
            <a:ext cx="9144001" cy="514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005" y="4963885"/>
            <a:ext cx="8716489" cy="112881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Jesus needed physical support</a:t>
            </a:r>
            <a:endParaRPr lang="en-US" sz="4000" dirty="0"/>
          </a:p>
        </p:txBody>
      </p:sp>
      <p:pic>
        <p:nvPicPr>
          <p:cNvPr id="5" name="Picture 4" descr="001-jesus-gethsema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536" y="1122363"/>
            <a:ext cx="5818909" cy="43641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76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89C7BE-3117-E04B-9868-C4D186BDB209}"/>
              </a:ext>
            </a:extLst>
          </p:cNvPr>
          <p:cNvSpPr/>
          <p:nvPr/>
        </p:nvSpPr>
        <p:spPr>
          <a:xfrm>
            <a:off x="-2" y="1122363"/>
            <a:ext cx="9144001" cy="514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005" y="4963885"/>
            <a:ext cx="8716489" cy="112881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Jesus had spiritual needs</a:t>
            </a:r>
            <a:endParaRPr lang="en-US" sz="4000" dirty="0"/>
          </a:p>
        </p:txBody>
      </p:sp>
      <p:pic>
        <p:nvPicPr>
          <p:cNvPr id="6" name="Picture 5" descr="agony-in-the-garden-1-1024x7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424" y="1205489"/>
            <a:ext cx="5549541" cy="41621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76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89C7BE-3117-E04B-9868-C4D186BDB209}"/>
              </a:ext>
            </a:extLst>
          </p:cNvPr>
          <p:cNvSpPr/>
          <p:nvPr/>
        </p:nvSpPr>
        <p:spPr>
          <a:xfrm>
            <a:off x="-2" y="1122363"/>
            <a:ext cx="9144001" cy="514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usanah wesl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74" y="1544720"/>
            <a:ext cx="3318672" cy="4487945"/>
          </a:xfrm>
          <a:prstGeom prst="rect">
            <a:avLst/>
          </a:prstGeom>
        </p:spPr>
      </p:pic>
      <p:pic>
        <p:nvPicPr>
          <p:cNvPr id="7" name="Picture 6" descr="susanah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958" y="1157988"/>
            <a:ext cx="3105042" cy="50456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76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89C7BE-3117-E04B-9868-C4D186BDB209}"/>
              </a:ext>
            </a:extLst>
          </p:cNvPr>
          <p:cNvSpPr/>
          <p:nvPr/>
        </p:nvSpPr>
        <p:spPr>
          <a:xfrm>
            <a:off x="-1" y="1122363"/>
            <a:ext cx="9144001" cy="514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rre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1" y="1309259"/>
            <a:ext cx="2778826" cy="1389413"/>
          </a:xfrm>
          <a:prstGeom prst="rect">
            <a:avLst/>
          </a:prstGeom>
        </p:spPr>
      </p:pic>
      <p:pic>
        <p:nvPicPr>
          <p:cNvPr id="7" name="Picture 6" descr="christ-before-pilate-mihaly-munkacs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31" y="2748406"/>
            <a:ext cx="2899318" cy="1942543"/>
          </a:xfrm>
          <a:prstGeom prst="rect">
            <a:avLst/>
          </a:prstGeom>
        </p:spPr>
      </p:pic>
      <p:pic>
        <p:nvPicPr>
          <p:cNvPr id="8" name="Picture 7" descr="going to cross.jpg"/>
          <p:cNvPicPr>
            <a:picLocks noChangeAspect="1"/>
          </p:cNvPicPr>
          <p:nvPr/>
        </p:nvPicPr>
        <p:blipFill>
          <a:blip r:embed="rId5"/>
          <a:srcRect l="15563"/>
          <a:stretch>
            <a:fillRect/>
          </a:stretch>
        </p:blipFill>
        <p:spPr>
          <a:xfrm>
            <a:off x="225631" y="4782894"/>
            <a:ext cx="2232561" cy="1487277"/>
          </a:xfrm>
          <a:prstGeom prst="rect">
            <a:avLst/>
          </a:prstGeom>
        </p:spPr>
      </p:pic>
      <p:pic>
        <p:nvPicPr>
          <p:cNvPr id="9" name="Picture 8" descr="Cristo_crucificad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231" y="1721921"/>
            <a:ext cx="2862910" cy="4269179"/>
          </a:xfrm>
          <a:prstGeom prst="rect">
            <a:avLst/>
          </a:prstGeom>
        </p:spPr>
      </p:pic>
      <p:pic>
        <p:nvPicPr>
          <p:cNvPr id="10" name="Picture 9" descr="tomb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516" y="1269624"/>
            <a:ext cx="2838450" cy="16097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66516" y="2879349"/>
            <a:ext cx="2838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“Father if you are willing , take this cup from me, yet not my will but yours be done”  </a:t>
            </a:r>
            <a:r>
              <a:rPr lang="en-AU" sz="2800" dirty="0" smtClean="0"/>
              <a:t>Luke 22:42</a:t>
            </a:r>
            <a:endParaRPr lang="en-AU" sz="3200" dirty="0"/>
          </a:p>
        </p:txBody>
      </p:sp>
    </p:spTree>
    <p:extLst>
      <p:ext uri="{BB962C8B-B14F-4D97-AF65-F5344CB8AC3E}">
        <p14:creationId xmlns="" xmlns:p14="http://schemas.microsoft.com/office/powerpoint/2010/main" val="9476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612</TotalTime>
  <Words>54</Words>
  <Application>Microsoft Office PowerPoint</Application>
  <PresentationFormat>Overhead</PresentationFormat>
  <Paragraphs>16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“Hosanna to the Son of David!”  “Blessed is he who comes in the name of the Lord!” “Hosanna in the highest!”   Matthew 21:9 </vt:lpstr>
      <vt:lpstr>Slide 3</vt:lpstr>
      <vt:lpstr>Matthew 26:36-46 Mark 14:32-42 Luke 22:39-46 John 18:1</vt:lpstr>
      <vt:lpstr>Garden of Gethsemane</vt:lpstr>
      <vt:lpstr>Jesus needed physical support</vt:lpstr>
      <vt:lpstr>Jesus had spiritual needs</vt:lpstr>
      <vt:lpstr>Slide 8</vt:lpstr>
      <vt:lpstr>Slide 9</vt:lpstr>
      <vt:lpstr>               We have friends to share the journey   We have a God who cares for us and  longs for us to talk to him in prayer    We have a Holy Spirit who speaks to us  as we read God’s Word 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Keep</dc:creator>
  <cp:lastModifiedBy>Peter &amp; Kay</cp:lastModifiedBy>
  <cp:revision>35</cp:revision>
  <dcterms:created xsi:type="dcterms:W3CDTF">2020-01-02T02:47:28Z</dcterms:created>
  <dcterms:modified xsi:type="dcterms:W3CDTF">2020-04-01T05:23:52Z</dcterms:modified>
</cp:coreProperties>
</file>